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67" r:id="rId3"/>
    <p:sldId id="266" r:id="rId4"/>
    <p:sldId id="268" r:id="rId5"/>
    <p:sldId id="269" r:id="rId6"/>
    <p:sldId id="280" r:id="rId7"/>
    <p:sldId id="272" r:id="rId8"/>
    <p:sldId id="279" r:id="rId9"/>
    <p:sldId id="271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59"/>
    <p:restoredTop sz="94631"/>
  </p:normalViewPr>
  <p:slideViewPr>
    <p:cSldViewPr snapToGrid="0" snapToObjects="1">
      <p:cViewPr varScale="1">
        <p:scale>
          <a:sx n="90" d="100"/>
          <a:sy n="90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228C7-F0C4-414E-AF98-A260A9CD08D2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DCF0D-F6EB-2D45-875F-4666ED34D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2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1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2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8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8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5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AB060-9515-9E44-BFFA-7D74DC5C1298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3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en-US" smtClean="0"/>
              <a:t>At Scale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Radically Open Source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Recipes Free and Apache Licensed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tsugiproject</a:t>
            </a:r>
            <a:r>
              <a:rPr lang="en-US" dirty="0" smtClean="0"/>
              <a:t>/</a:t>
            </a:r>
            <a:r>
              <a:rPr lang="en-US" dirty="0" err="1" smtClean="0"/>
              <a:t>docker-php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tsugicloud</a:t>
            </a:r>
            <a:r>
              <a:rPr lang="en-US" dirty="0" smtClean="0"/>
              <a:t>/</a:t>
            </a:r>
            <a:r>
              <a:rPr lang="en-US" dirty="0" err="1" smtClean="0"/>
              <a:t>ami-sql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/csev/sandbox</a:t>
            </a:r>
          </a:p>
          <a:p>
            <a:pPr lvl="1"/>
            <a:endParaRPr lang="en-US" dirty="0"/>
          </a:p>
          <a:p>
            <a:r>
              <a:rPr lang="en-US" dirty="0" smtClean="0"/>
              <a:t>I want a locally owned commercial </a:t>
            </a:r>
            <a:r>
              <a:rPr lang="en-US" dirty="0" err="1" smtClean="0"/>
              <a:t>Tsugi</a:t>
            </a:r>
            <a:r>
              <a:rPr lang="en-US" dirty="0" smtClean="0"/>
              <a:t> Provider in every major county / region 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12" y="663246"/>
            <a:ext cx="2769681" cy="7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8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2" y="643467"/>
            <a:ext cx="10037956" cy="5571066"/>
          </a:xfrm>
          <a:prstGeom prst="rect">
            <a:avLst/>
          </a:prstGeom>
        </p:spPr>
      </p:pic>
      <p:sp>
        <p:nvSpPr>
          <p:cNvPr id="2" name="&quot;No&quot; Symbol 1"/>
          <p:cNvSpPr/>
          <p:nvPr/>
        </p:nvSpPr>
        <p:spPr>
          <a:xfrm>
            <a:off x="3944707" y="1379382"/>
            <a:ext cx="4099236" cy="4099236"/>
          </a:xfrm>
          <a:prstGeom prst="noSmoking">
            <a:avLst>
              <a:gd name="adj" fmla="val 4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7368" y="512462"/>
            <a:ext cx="496389" cy="4767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</a:p>
          <a:p>
            <a:pPr algn="ctr"/>
            <a:r>
              <a:rPr lang="en-US" dirty="0" smtClean="0"/>
              <a:t>l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u</a:t>
            </a:r>
          </a:p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f</a:t>
            </a:r>
          </a:p>
          <a:p>
            <a:pPr algn="ctr"/>
            <a:r>
              <a:rPr lang="en-US" dirty="0" smtClean="0"/>
              <a:t>l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r</a:t>
            </a:r>
          </a:p>
          <a:p>
            <a:pPr algn="ctr"/>
            <a:r>
              <a:rPr lang="en-US" dirty="0"/>
              <a:t>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66311" y="512462"/>
            <a:ext cx="7262949" cy="2202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/>
              <a:t>Amazon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73993" y="891286"/>
            <a:ext cx="1239576" cy="16197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Application</a:t>
            </a:r>
          </a:p>
          <a:p>
            <a:pPr algn="ctr"/>
            <a:r>
              <a:rPr lang="en-US" dirty="0" smtClean="0"/>
              <a:t>Load</a:t>
            </a:r>
          </a:p>
          <a:p>
            <a:pPr algn="ctr"/>
            <a:r>
              <a:rPr lang="en-US" dirty="0" smtClean="0"/>
              <a:t>Balancer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44791" y="976194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EC2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44791" y="1485644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EC2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31614" y="2106436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EC2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54095" y="180568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3152" y="2040261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DynamoDB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23152" y="958556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Aurora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23152" y="1499408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EFS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66311" y="3039622"/>
            <a:ext cx="7262949" cy="2240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7294770" y="1694149"/>
            <a:ext cx="640079" cy="460767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71290" y="884753"/>
            <a:ext cx="410784" cy="16263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</a:p>
          <a:p>
            <a:pPr algn="ctr"/>
            <a:r>
              <a:rPr lang="en-US" sz="1200" dirty="0" smtClean="0"/>
              <a:t>I</a:t>
            </a:r>
          </a:p>
          <a:p>
            <a:pPr algn="ctr"/>
            <a:r>
              <a:rPr lang="en-US" sz="1200" dirty="0" smtClean="0"/>
              <a:t>r</a:t>
            </a:r>
          </a:p>
          <a:p>
            <a:pPr algn="ctr"/>
            <a:r>
              <a:rPr lang="en-US" sz="1200" dirty="0" smtClean="0"/>
              <a:t>e</a:t>
            </a:r>
          </a:p>
          <a:p>
            <a:pPr algn="ctr"/>
            <a:r>
              <a:rPr lang="en-US" sz="1200" dirty="0" smtClean="0"/>
              <a:t>w</a:t>
            </a:r>
          </a:p>
          <a:p>
            <a:pPr algn="ctr"/>
            <a:r>
              <a:rPr lang="en-US" sz="1200" dirty="0" smtClean="0"/>
              <a:t>a</a:t>
            </a:r>
          </a:p>
          <a:p>
            <a:pPr algn="ctr"/>
            <a:r>
              <a:rPr lang="en-US" sz="1200" dirty="0" smtClean="0"/>
              <a:t>l</a:t>
            </a:r>
          </a:p>
          <a:p>
            <a:pPr algn="ctr"/>
            <a:r>
              <a:rPr lang="en-US" sz="1200" dirty="0"/>
              <a:t>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58643" y="3413059"/>
            <a:ext cx="4585064" cy="17565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32169" y="3725923"/>
            <a:ext cx="1149532" cy="13522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  <a:p>
            <a:pPr algn="ctr"/>
            <a:r>
              <a:rPr lang="en-US" dirty="0" smtClean="0"/>
              <a:t>Load</a:t>
            </a:r>
          </a:p>
          <a:p>
            <a:pPr algn="ctr"/>
            <a:r>
              <a:rPr lang="en-US" dirty="0" smtClean="0"/>
              <a:t>Balancer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82263" y="3866768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1295" y="4653583"/>
            <a:ext cx="1149532" cy="4245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20599" y="427149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23152" y="4690709"/>
            <a:ext cx="1282339" cy="4788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323152" y="3413059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CloudSQL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323152" y="4051884"/>
            <a:ext cx="1282339" cy="4788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NFS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698214" y="3725924"/>
            <a:ext cx="1149532" cy="13522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Ingress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964321" y="5992837"/>
            <a:ext cx="19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 </a:t>
            </a:r>
            <a:r>
              <a:rPr lang="en-US" smtClean="0"/>
              <a:t>at Workshop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43188" y="2957176"/>
            <a:ext cx="7500937" cy="2457787"/>
          </a:xfrm>
          <a:prstGeom prst="rect">
            <a:avLst/>
          </a:prstGeom>
          <a:solidFill>
            <a:srgbClr val="000000">
              <a:alpha val="7215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Experiences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www.learnxp.com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r="23013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… with North American and European Higher Education IT, pursuing an "outsource first" / "cloud first" approach as "</a:t>
            </a:r>
            <a:r>
              <a:rPr lang="en-US" sz="2400" i="1" dirty="0"/>
              <a:t>best practice</a:t>
            </a:r>
            <a:r>
              <a:rPr lang="en-US" sz="2400" dirty="0"/>
              <a:t>", </a:t>
            </a:r>
            <a:r>
              <a:rPr lang="en-US" sz="2400" dirty="0" smtClean="0"/>
              <a:t>it </a:t>
            </a:r>
            <a:r>
              <a:rPr lang="en-US" sz="2400" dirty="0"/>
              <a:t>is </a:t>
            </a:r>
            <a:r>
              <a:rPr lang="en-US" sz="2400" dirty="0" smtClean="0"/>
              <a:t>imperative </a:t>
            </a:r>
            <a:r>
              <a:rPr lang="en-US" sz="2400" dirty="0"/>
              <a:t>that </a:t>
            </a:r>
            <a:r>
              <a:rPr lang="en-US" sz="2400" dirty="0" smtClean="0"/>
              <a:t>new open source project include a commercial </a:t>
            </a:r>
            <a:r>
              <a:rPr lang="en-US" sz="2400" dirty="0"/>
              <a:t>cloud provider for the software </a:t>
            </a:r>
            <a:r>
              <a:rPr lang="en-US" sz="2400" dirty="0" smtClean="0"/>
              <a:t>early on...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      </a:t>
            </a:r>
            <a:r>
              <a:rPr lang="en-US" sz="2400" dirty="0"/>
              <a:t>- Charles Severance, 9-May-2015</a:t>
            </a:r>
          </a:p>
        </p:txBody>
      </p:sp>
    </p:spTree>
    <p:extLst>
      <p:ext uri="{BB962C8B-B14F-4D97-AF65-F5344CB8AC3E}">
        <p14:creationId xmlns:p14="http://schemas.microsoft.com/office/powerpoint/2010/main" val="20578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63" y="44486"/>
            <a:ext cx="9570001" cy="68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9881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134</Words>
  <Application>Microsoft Macintosh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Tsugi At Scale</vt:lpstr>
      <vt:lpstr>PowerPoint Presentation</vt:lpstr>
      <vt:lpstr>PowerPoint Presentation</vt:lpstr>
      <vt:lpstr>Learning Experiences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Radically Open Source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27</cp:revision>
  <dcterms:created xsi:type="dcterms:W3CDTF">2018-05-08T09:07:07Z</dcterms:created>
  <dcterms:modified xsi:type="dcterms:W3CDTF">2018-08-15T17:56:04Z</dcterms:modified>
</cp:coreProperties>
</file>